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Montserrat Medium" panose="020B0604020202020204" charset="-52"/>
      <p:regular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2486" y="1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0.14000000000000001</c:v>
                </c:pt>
                <c:pt idx="1">
                  <c:v>0.14000000000000001</c:v>
                </c:pt>
                <c:pt idx="2">
                  <c:v>0.13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558336"/>
        <c:axId val="102611584"/>
      </c:lineChart>
      <c:catAx>
        <c:axId val="10255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611584"/>
        <c:crosses val="autoZero"/>
        <c:auto val="1"/>
        <c:lblAlgn val="ctr"/>
        <c:lblOffset val="100"/>
        <c:noMultiLvlLbl val="0"/>
      </c:catAx>
      <c:valAx>
        <c:axId val="1026115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5833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 И СВЯЗЬ</c:v>
                </c:pt>
                <c:pt idx="18">
                  <c:v>ТРАНСПОРТИРОВКА И ХРАНЕНИЕ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16</c:v>
                </c:pt>
                <c:pt idx="1">
                  <c:v>591</c:v>
                </c:pt>
                <c:pt idx="2">
                  <c:v>154</c:v>
                </c:pt>
                <c:pt idx="3">
                  <c:v>255</c:v>
                </c:pt>
                <c:pt idx="4">
                  <c:v>5</c:v>
                </c:pt>
                <c:pt idx="5">
                  <c:v>76</c:v>
                </c:pt>
                <c:pt idx="6">
                  <c:v>79</c:v>
                </c:pt>
                <c:pt idx="7">
                  <c:v>36</c:v>
                </c:pt>
                <c:pt idx="8">
                  <c:v>142</c:v>
                </c:pt>
                <c:pt idx="9">
                  <c:v>24</c:v>
                </c:pt>
                <c:pt idx="10">
                  <c:v>84</c:v>
                </c:pt>
                <c:pt idx="11">
                  <c:v>1635</c:v>
                </c:pt>
                <c:pt idx="12">
                  <c:v>691</c:v>
                </c:pt>
                <c:pt idx="13">
                  <c:v>5</c:v>
                </c:pt>
                <c:pt idx="14">
                  <c:v>22</c:v>
                </c:pt>
                <c:pt idx="15">
                  <c:v>134</c:v>
                </c:pt>
                <c:pt idx="16">
                  <c:v>338</c:v>
                </c:pt>
                <c:pt idx="17">
                  <c:v>1</c:v>
                </c:pt>
                <c:pt idx="18">
                  <c:v>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591104"/>
        <c:axId val="103485824"/>
      </c:barChart>
      <c:catAx>
        <c:axId val="1025911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3485824"/>
        <c:crosses val="autoZero"/>
        <c:auto val="1"/>
        <c:lblAlgn val="l"/>
        <c:lblOffset val="100"/>
        <c:noMultiLvlLbl val="0"/>
      </c:catAx>
      <c:valAx>
        <c:axId val="1034858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2591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222</c:v>
                </c:pt>
                <c:pt idx="1">
                  <c:v>240</c:v>
                </c:pt>
                <c:pt idx="2">
                  <c:v>160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5259776"/>
        <c:axId val="105261312"/>
      </c:lineChart>
      <c:catAx>
        <c:axId val="10525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5261312"/>
        <c:crosses val="autoZero"/>
        <c:auto val="1"/>
        <c:lblAlgn val="ctr"/>
        <c:lblOffset val="100"/>
        <c:noMultiLvlLbl val="0"/>
      </c:catAx>
      <c:valAx>
        <c:axId val="1052613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52597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март</c:v>
                </c:pt>
                <c:pt idx="1">
                  <c:v>апрель</c:v>
                </c:pt>
                <c:pt idx="2">
                  <c:v>май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3852</c:v>
                </c:pt>
                <c:pt idx="1">
                  <c:v>4385</c:v>
                </c:pt>
                <c:pt idx="2">
                  <c:v>4382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5280640"/>
        <c:axId val="105304064"/>
      </c:lineChart>
      <c:catAx>
        <c:axId val="10528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5304064"/>
        <c:crosses val="autoZero"/>
        <c:auto val="1"/>
        <c:lblAlgn val="ctr"/>
        <c:lblOffset val="100"/>
        <c:noMultiLvlLbl val="0"/>
      </c:catAx>
      <c:valAx>
        <c:axId val="1053040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528064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51680992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387913088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150106618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823346531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Montserrat Medium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182</cp:revision>
  <dcterms:created xsi:type="dcterms:W3CDTF">2023-05-18T06:46:50Z</dcterms:created>
  <dcterms:modified xsi:type="dcterms:W3CDTF">2025-06-04T06:15:50Z</dcterms:modified>
</cp:coreProperties>
</file>